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815290" cy="29575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инновационных технологий на уроках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русского языка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Русский язык 8 класс.               Приём «Монолог героя».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Вы не умеете обобщать. Вот я не открываю рта по пустякам. И если уж заговорю – то обязательно обо всех сразу. У меня философский склад ума. Я люблю изрекать всякие истины. Я слишком увлечено содержанием. Но я вижу, вы понимаете мое значение, если по очереди уступаете мне свою форму. Так поступают не с каждым.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10"/>
          <p:cNvSpPr>
            <a:spLocks noChangeArrowheads="1"/>
          </p:cNvSpPr>
          <p:nvPr/>
        </p:nvSpPr>
        <p:spPr bwMode="auto">
          <a:xfrm>
            <a:off x="2051050" y="4868863"/>
            <a:ext cx="2663825" cy="8651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Oval 11"/>
          <p:cNvSpPr>
            <a:spLocks noChangeArrowheads="1"/>
          </p:cNvSpPr>
          <p:nvPr/>
        </p:nvSpPr>
        <p:spPr bwMode="auto">
          <a:xfrm>
            <a:off x="5867400" y="3933825"/>
            <a:ext cx="2663825" cy="8651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Oval 9"/>
          <p:cNvSpPr>
            <a:spLocks noChangeArrowheads="1"/>
          </p:cNvSpPr>
          <p:nvPr/>
        </p:nvSpPr>
        <p:spPr bwMode="auto">
          <a:xfrm>
            <a:off x="5003800" y="2205038"/>
            <a:ext cx="2663825" cy="86518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Oval 8"/>
          <p:cNvSpPr>
            <a:spLocks noChangeArrowheads="1"/>
          </p:cNvSpPr>
          <p:nvPr/>
        </p:nvSpPr>
        <p:spPr bwMode="auto">
          <a:xfrm>
            <a:off x="684213" y="2924175"/>
            <a:ext cx="2663825" cy="8651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0070C0"/>
                </a:solidFill>
              </a:rPr>
              <a:t>Приём «Слепой кластер»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по теме «Виды односоставных предложений»</a:t>
            </a:r>
          </a:p>
        </p:txBody>
      </p:sp>
      <p:sp>
        <p:nvSpPr>
          <p:cNvPr id="21511" name="WordArt 4"/>
          <p:cNvSpPr>
            <a:spLocks noChangeArrowheads="1" noChangeShapeType="1" noTextEdit="1"/>
          </p:cNvSpPr>
          <p:nvPr/>
        </p:nvSpPr>
        <p:spPr bwMode="auto">
          <a:xfrm>
            <a:off x="755650" y="3213100"/>
            <a:ext cx="25431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ОПРЕДЕЛЁННО-ЛИЧНЫЕ </a:t>
            </a:r>
          </a:p>
        </p:txBody>
      </p:sp>
      <p:sp>
        <p:nvSpPr>
          <p:cNvPr id="21512" name="WordArt 5"/>
          <p:cNvSpPr>
            <a:spLocks noChangeArrowheads="1" noChangeShapeType="1" noTextEdit="1"/>
          </p:cNvSpPr>
          <p:nvPr/>
        </p:nvSpPr>
        <p:spPr bwMode="auto">
          <a:xfrm>
            <a:off x="2124075" y="5157788"/>
            <a:ext cx="25431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НЕОПРЕДЕЛЁННО-ЛИЧНЫЕ </a:t>
            </a:r>
          </a:p>
        </p:txBody>
      </p:sp>
      <p:sp>
        <p:nvSpPr>
          <p:cNvPr id="21513" name="WordArt 6"/>
          <p:cNvSpPr>
            <a:spLocks noChangeArrowheads="1" noChangeShapeType="1" noTextEdit="1"/>
          </p:cNvSpPr>
          <p:nvPr/>
        </p:nvSpPr>
        <p:spPr bwMode="auto">
          <a:xfrm>
            <a:off x="5076825" y="2492375"/>
            <a:ext cx="25431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ОБОБЩЁННО-ЛИЧНЫЕ </a:t>
            </a:r>
          </a:p>
        </p:txBody>
      </p:sp>
      <p:sp>
        <p:nvSpPr>
          <p:cNvPr id="21514" name="WordArt 7"/>
          <p:cNvSpPr>
            <a:spLocks noChangeArrowheads="1" noChangeShapeType="1" noTextEdit="1"/>
          </p:cNvSpPr>
          <p:nvPr/>
        </p:nvSpPr>
        <p:spPr bwMode="auto">
          <a:xfrm>
            <a:off x="6588125" y="4292600"/>
            <a:ext cx="1304925" cy="155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БЕЗЛИЧНЫЕ </a:t>
            </a:r>
          </a:p>
        </p:txBody>
      </p:sp>
      <p:sp>
        <p:nvSpPr>
          <p:cNvPr id="21515" name="WordArt 13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3409950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СОСТОЯНИЕ ПРИРОДЫ И ЧЕЛОВЕКА</a:t>
            </a:r>
          </a:p>
        </p:txBody>
      </p:sp>
      <p:sp>
        <p:nvSpPr>
          <p:cNvPr id="21516" name="WordArt 16"/>
          <p:cNvSpPr>
            <a:spLocks noChangeArrowheads="1" noChangeShapeType="1" noTextEdit="1"/>
          </p:cNvSpPr>
          <p:nvPr/>
        </p:nvSpPr>
        <p:spPr bwMode="auto">
          <a:xfrm>
            <a:off x="5724525" y="5373688"/>
            <a:ext cx="3076575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 Л. ЕД.ЧИСЛА ИЛИ 3 Л. МН.ЧИСЛА</a:t>
            </a:r>
          </a:p>
        </p:txBody>
      </p:sp>
      <p:sp>
        <p:nvSpPr>
          <p:cNvPr id="21517" name="WordArt 17"/>
          <p:cNvSpPr>
            <a:spLocks noChangeArrowheads="1" noChangeShapeType="1" noTextEdit="1"/>
          </p:cNvSpPr>
          <p:nvPr/>
        </p:nvSpPr>
        <p:spPr bwMode="auto">
          <a:xfrm>
            <a:off x="395288" y="4221163"/>
            <a:ext cx="1114425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ВСЕ, НИКТО</a:t>
            </a:r>
          </a:p>
        </p:txBody>
      </p:sp>
      <p:sp>
        <p:nvSpPr>
          <p:cNvPr id="21518" name="WordArt 18"/>
          <p:cNvSpPr>
            <a:spLocks noChangeArrowheads="1" noChangeShapeType="1" noTextEdit="1"/>
          </p:cNvSpPr>
          <p:nvPr/>
        </p:nvSpPr>
        <p:spPr bwMode="auto">
          <a:xfrm>
            <a:off x="4429124" y="4500570"/>
            <a:ext cx="1304925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 Л. ЕД.ЧИСЛА</a:t>
            </a:r>
          </a:p>
        </p:txBody>
      </p:sp>
      <p:sp>
        <p:nvSpPr>
          <p:cNvPr id="21519" name="WordArt 19"/>
          <p:cNvSpPr>
            <a:spLocks noChangeArrowheads="1" noChangeShapeType="1" noTextEdit="1"/>
          </p:cNvSpPr>
          <p:nvPr/>
        </p:nvSpPr>
        <p:spPr bwMode="auto">
          <a:xfrm>
            <a:off x="3419475" y="2565400"/>
            <a:ext cx="1190625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ОНИ, КТО-ТО</a:t>
            </a:r>
          </a:p>
        </p:txBody>
      </p:sp>
      <p:sp>
        <p:nvSpPr>
          <p:cNvPr id="21520" name="WordArt 20"/>
          <p:cNvSpPr>
            <a:spLocks noChangeArrowheads="1" noChangeShapeType="1" noTextEdit="1"/>
          </p:cNvSpPr>
          <p:nvPr/>
        </p:nvSpPr>
        <p:spPr bwMode="auto">
          <a:xfrm>
            <a:off x="7740650" y="1857364"/>
            <a:ext cx="1117630" cy="1254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1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521" name="WordArt 21"/>
          <p:cNvSpPr>
            <a:spLocks noChangeArrowheads="1" noChangeShapeType="1" noTextEdit="1"/>
          </p:cNvSpPr>
          <p:nvPr/>
        </p:nvSpPr>
        <p:spPr bwMode="auto">
          <a:xfrm>
            <a:off x="684213" y="5949950"/>
            <a:ext cx="1371600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Я, ТЫ, МЫ, ВЫ</a:t>
            </a:r>
          </a:p>
        </p:txBody>
      </p:sp>
      <p:sp>
        <p:nvSpPr>
          <p:cNvPr id="71702" name="AutoShape 22"/>
          <p:cNvSpPr>
            <a:spLocks noChangeArrowheads="1"/>
          </p:cNvSpPr>
          <p:nvPr/>
        </p:nvSpPr>
        <p:spPr bwMode="auto">
          <a:xfrm rot="-10523915">
            <a:off x="1646446" y="3860406"/>
            <a:ext cx="144463" cy="1871663"/>
          </a:xfrm>
          <a:prstGeom prst="downArrow">
            <a:avLst>
              <a:gd name="adj1" fmla="val 58796"/>
              <a:gd name="adj2" fmla="val 3222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03" name="AutoShape 23"/>
          <p:cNvSpPr>
            <a:spLocks noChangeArrowheads="1"/>
          </p:cNvSpPr>
          <p:nvPr/>
        </p:nvSpPr>
        <p:spPr bwMode="auto">
          <a:xfrm rot="11076085" flipV="1">
            <a:off x="3789587" y="2860274"/>
            <a:ext cx="144462" cy="1871663"/>
          </a:xfrm>
          <a:prstGeom prst="downArrow">
            <a:avLst>
              <a:gd name="adj1" fmla="val 58796"/>
              <a:gd name="adj2" fmla="val 3222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2" grpId="0" animBg="1"/>
      <p:bldP spid="717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      </a:t>
            </a:r>
            <a:r>
              <a:rPr lang="ru-RU" b="1" dirty="0" err="1" smtClean="0">
                <a:solidFill>
                  <a:srgbClr val="0070C0"/>
                </a:solidFill>
              </a:rPr>
              <a:t>Синквейн</a:t>
            </a:r>
            <a:r>
              <a:rPr lang="ru-RU" dirty="0" smtClean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Русский язык.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Живой, удивительный.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объясняет,творит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Берегите наш родной язык!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Познание.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Русский язык.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Национальный, основной.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Является,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практикуетс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изучается.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Единственный государственный язык России.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Российская Федерация.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    </a:t>
            </a:r>
            <a:r>
              <a:rPr lang="ru-RU" b="1" dirty="0" err="1" smtClean="0">
                <a:solidFill>
                  <a:srgbClr val="0070C0"/>
                </a:solidFill>
              </a:rPr>
              <a:t>Синквейн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Дополнение.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Прямое, косвенное.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Отвечает, употребляется, обозначает.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Объект, на который направлено действие.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Член предложения.         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Дополнение.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Прямое,косвенное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Обозначает, употребляется, выражается.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Отвечает на вопросы косвенных падежей.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Член предложения.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Нетрадиционные уроки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рок-семинар,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урок-лекция,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урок-практикум,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урок-исследование,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урок-игра,  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урок-КВН,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урок-защита проекта, 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урок-конференция,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урок- театрализованное представление,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урок-путешествие,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урок-зачет.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Нетрадиционные формы домашнего задания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творческая работа;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лингвистическое исследование текста,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подготовка словарных диктантов;</a:t>
            </a:r>
            <a:r>
              <a:rPr lang="ru-RU" i="1" dirty="0" smtClean="0"/>
              <a:t>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составление вопросника к зачету по теме;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составление конспекта, опорных таблиц;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презентации 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cs typeface="Aharoni" pitchFamily="2" charset="-79"/>
              </a:rPr>
              <a:t>Применение инновационных технологий на уроках</a:t>
            </a:r>
            <a:br>
              <a:rPr lang="ru-RU" sz="28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2800" b="1" dirty="0" smtClean="0">
                <a:solidFill>
                  <a:srgbClr val="0070C0"/>
                </a:solidFill>
                <a:cs typeface="Aharoni" pitchFamily="2" charset="-79"/>
              </a:rPr>
              <a:t> русского языка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Объективной необходимостью в условиях современного образования становится освоение учителем и применение им на своих уроках инновационных технологий при обучении детей.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15262" cy="185736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70C0"/>
                </a:solidFill>
                <a:cs typeface="Aharoni" pitchFamily="2" charset="-79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  <a:t/>
            </a:r>
            <a:b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  <a:t/>
            </a:r>
            <a:b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  <a:t/>
            </a:r>
            <a:b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  <a:t/>
            </a:r>
            <a:b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  <a:t/>
            </a:r>
            <a:br>
              <a:rPr lang="ru-RU" sz="3100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3100" b="1" dirty="0" smtClean="0">
                <a:solidFill>
                  <a:srgbClr val="0070C0"/>
                </a:solidFill>
                <a:cs typeface="Aharoni" pitchFamily="2" charset="-79"/>
              </a:rPr>
              <a:t>Применение инновационных технологий на уроках</a:t>
            </a:r>
            <a:br>
              <a:rPr lang="ru-RU" sz="31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3100" b="1" dirty="0" smtClean="0">
                <a:solidFill>
                  <a:srgbClr val="0070C0"/>
                </a:solidFill>
                <a:cs typeface="Aharoni" pitchFamily="2" charset="-79"/>
              </a:rPr>
              <a:t> русского языка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сделать урок интересным, ярким? Как увлечь ребят своим предметом? Как создать на уроке ситуацию успеха для каждого ученика?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Что же такое </a:t>
            </a:r>
            <a:r>
              <a:rPr lang="ru-RU" b="1" dirty="0" smtClean="0">
                <a:solidFill>
                  <a:srgbClr val="0070C0"/>
                </a:solidFill>
              </a:rPr>
              <a:t>“инновационное обучение”</a:t>
            </a:r>
            <a:r>
              <a:rPr lang="ru-RU" dirty="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Инновационное обучение (от англ.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нововведение) – новый подход к обучению, включающий в себя личностный подход, фундаментальность образования, творческое начало, профессионализм, использование новейших технологий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Основными целями инновационного обучения являются:</a:t>
            </a:r>
            <a:endParaRPr lang="ru-RU" sz="3600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31262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интеллектуальных, коммуникативных, лингвистических и творческих способностей учащихся;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личностных качеств учащихся;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выработка умений, влияющих на учебно-познавательную деятельность и переход на уровень продуктивного творчества.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 основе инновационного обучения лежат следующие технологии: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развивающее обучение;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проблемное обучение;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критического мышления;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технология “Метод проектов”;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к обучению;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ситуации успеха на уроке;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информационные технологии.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Приёмы: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58204" cy="484030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ассоциативный ряд;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опорный конспект;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мозговая атака;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групповая дискуссия;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6) эссе;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7) ключевые термины;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8) перепутанные логические цепочки;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9) дидактические игры;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10) лингвистические задачи;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11) исследование текста;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12) работа с тестами;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12) задания поискового характера;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13) нетрадиционные формы домашнего задания.</a:t>
            </a:r>
          </a:p>
          <a:p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11 класс .Подготовка к сочинению-рассуждению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043890" cy="455455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Счастье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29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  </a:t>
            </a:r>
            <a:endParaRPr kumimoji="0" lang="ru-RU" sz="18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 Neue"/>
              <a:cs typeface="Arial" pitchFamily="34" charset="0"/>
            </a:endParaRPr>
          </a:p>
        </p:txBody>
      </p:sp>
      <p:pic>
        <p:nvPicPr>
          <p:cNvPr id="1026" name="Picture 2" descr="hello_html_m9b64b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5643602" cy="4788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Задание :восстановить алгоритм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fs00.infourok.ru/images/doc/139/161449/640/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857232"/>
            <a:ext cx="9143999" cy="600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285</TotalTime>
  <Words>528</Words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Применение инновационных технологий на уроках  русского языка  </vt:lpstr>
      <vt:lpstr>Применение инновационных технологий на уроках  русского языка</vt:lpstr>
      <vt:lpstr>      Применение инновационных технологий на уроках  русского языка  </vt:lpstr>
      <vt:lpstr>Что же такое “инновационное обучение”?</vt:lpstr>
      <vt:lpstr>Основными целями инновационного обучения являются:</vt:lpstr>
      <vt:lpstr>В основе инновационного обучения лежат следующие технологии: </vt:lpstr>
      <vt:lpstr>Приёмы:</vt:lpstr>
      <vt:lpstr>11 класс .Подготовка к сочинению-рассуждению</vt:lpstr>
      <vt:lpstr>Задание :восстановить алгоритм</vt:lpstr>
      <vt:lpstr>Русский язык 8 класс.               Приём «Монолог героя». </vt:lpstr>
      <vt:lpstr>Приём «Слепой кластер» по теме «Виды односоставных предложений»</vt:lpstr>
      <vt:lpstr>               Синквейн </vt:lpstr>
      <vt:lpstr>             Синквейн</vt:lpstr>
      <vt:lpstr>Нетрадиционные уроки</vt:lpstr>
      <vt:lpstr>Нетрадиционные формы домашнего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инновационных технологий на уроках  русского языка  </dc:title>
  <dc:creator>Настя</dc:creator>
  <cp:lastModifiedBy>Настя</cp:lastModifiedBy>
  <cp:revision>12</cp:revision>
  <dcterms:created xsi:type="dcterms:W3CDTF">2017-01-09T10:10:13Z</dcterms:created>
  <dcterms:modified xsi:type="dcterms:W3CDTF">2017-01-10T06:31:20Z</dcterms:modified>
</cp:coreProperties>
</file>